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623fc9f7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623fc9f7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77faa7de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77faa7de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34b1cb58a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34b1cb58a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34b1cb58a4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34b1cb58a4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77faa7de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377faa7de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77faa7de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377faa7de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377faa7de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377faa7de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377faa7d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377faa7d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Terra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Arbor Animalia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 Design</a:t>
            </a:r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400" y="1628366"/>
            <a:ext cx="2673276" cy="2681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3581328" y="2582086"/>
            <a:ext cx="1910024" cy="2546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0675" y="1117787"/>
            <a:ext cx="2991341" cy="168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9027" y="695054"/>
            <a:ext cx="2673275" cy="2066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59019" y="2822275"/>
            <a:ext cx="2673275" cy="2066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Operation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Implemented</a:t>
            </a:r>
            <a:r>
              <a:rPr lang="en"/>
              <a:t> for mobile devices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Uses touch screen system to </a:t>
            </a:r>
            <a:r>
              <a:rPr lang="en"/>
              <a:t>function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Swiping &amp; Buttons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System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Info</a:t>
            </a:r>
            <a:endParaRPr/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Login has been fully </a:t>
            </a:r>
            <a:r>
              <a:rPr lang="en"/>
              <a:t>completed</a:t>
            </a:r>
            <a:r>
              <a:rPr lang="en"/>
              <a:t> and now only requires implementation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It utilizes Google Email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</a:t>
            </a:r>
            <a:r>
              <a:rPr lang="en"/>
              <a:t>Architecture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System</a:t>
            </a:r>
            <a:endParaRPr/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Services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Unity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Tree Of Life Project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Wikipedia API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Backend to access the TOL database has been fully constructed and only needs to be implemented into the main program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Next step is Constructing the WikipediaService.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